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96291"/>
  </p:normalViewPr>
  <p:slideViewPr>
    <p:cSldViewPr snapToGrid="0">
      <p:cViewPr>
        <p:scale>
          <a:sx n="94" d="100"/>
          <a:sy n="94" d="100"/>
        </p:scale>
        <p:origin x="10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2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4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3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37EF-61E6-48E3-AA44-DD489F559375}" type="datetimeFigureOut">
              <a:rPr lang="en-US" smtClean="0"/>
              <a:t>9/15/16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A247-3388-4CB7-ABE0-3986A988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2" y="-28028"/>
            <a:ext cx="12236142" cy="68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2186359" cy="68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2191999" cy="68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2303410" cy="69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" y="0"/>
            <a:ext cx="1218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2186359" cy="68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4"/>
            <a:ext cx="12186359" cy="68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"/>
            <a:ext cx="12205278" cy="68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OneHope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Savage</dc:creator>
  <cp:lastModifiedBy>Microsoft Office User</cp:lastModifiedBy>
  <cp:revision>5</cp:revision>
  <dcterms:created xsi:type="dcterms:W3CDTF">2016-09-14T21:07:29Z</dcterms:created>
  <dcterms:modified xsi:type="dcterms:W3CDTF">2016-09-15T19:10:18Z</dcterms:modified>
</cp:coreProperties>
</file>